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64" r:id="rId7"/>
    <p:sldId id="271" r:id="rId8"/>
    <p:sldId id="270" r:id="rId9"/>
    <p:sldId id="269" r:id="rId10"/>
    <p:sldId id="261" r:id="rId11"/>
    <p:sldId id="265" r:id="rId12"/>
    <p:sldId id="267" r:id="rId13"/>
    <p:sldId id="266" r:id="rId14"/>
    <p:sldId id="262" r:id="rId15"/>
    <p:sldId id="268" r:id="rId16"/>
    <p:sldId id="272" r:id="rId17"/>
    <p:sldId id="259" r:id="rId18"/>
    <p:sldId id="25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81E97"/>
    <a:srgbClr val="007DBA"/>
    <a:srgbClr val="DB3EB1"/>
    <a:srgbClr val="87898B"/>
    <a:srgbClr val="002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57ADE6-C172-4BF8-9424-494A02BF8C5D}" v="110" dt="2023-05-11T17:04:32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56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7E95E-405C-544F-A98D-4AAE0EBBEF65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49A2C-9D19-124E-A1C1-BDA9810C9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11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B6047-CB7F-523A-61E5-EEFAAD4FB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279" y="4624586"/>
            <a:ext cx="9144000" cy="847183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CB233-B321-FC42-4467-A36721776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279" y="5471769"/>
            <a:ext cx="9144000" cy="58750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900817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 userDrawn="1">
          <p15:clr>
            <a:srgbClr val="FBAE40"/>
          </p15:clr>
        </p15:guide>
        <p15:guide id="2" pos="1272" userDrawn="1">
          <p15:clr>
            <a:srgbClr val="FBAE40"/>
          </p15:clr>
        </p15:guide>
        <p15:guide id="3" orient="horz" pos="403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2CCA-F29E-3907-FA3F-29CC8786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645492"/>
            <a:ext cx="9146931" cy="48061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728F0-DA81-44AC-DCBA-FE4075833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13540" y="1472375"/>
            <a:ext cx="6436632" cy="46029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lang="en-US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lang="en-US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Second level</a:t>
            </a:r>
          </a:p>
          <a:p>
            <a:pPr lvl="2">
              <a:buChar char="–"/>
            </a:pPr>
            <a:r>
              <a:rPr lang="en-US" dirty="0"/>
              <a:t>Third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A0F2E-7B71-32F9-6F0F-D404869FE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1B6C0-848B-4952-E2E7-C4A67931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D96CD9-4538-C490-94ED-C6C671489A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1999" y="1473695"/>
            <a:ext cx="3973903" cy="4632325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9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88FBE-D968-3903-DB56-AD9D0B6A8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8A486-A7BC-14EF-0AEC-91D1ADC25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E6499CB-82A0-E6F4-5DB6-3B83E54C0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645492"/>
            <a:ext cx="9146931" cy="48061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3F8272F-8D4F-B267-1527-75BA77A1DDC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825" y="1336675"/>
            <a:ext cx="10645775" cy="477996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50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88FBE-D968-3903-DB56-AD9D0B6A8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8A486-A7BC-14EF-0AEC-91D1ADC25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E6499CB-82A0-E6F4-5DB6-3B83E54C0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645492"/>
            <a:ext cx="9146931" cy="48061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794F46E5-ECA7-7275-DE8D-210AB3BA4B99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762000" y="1397000"/>
            <a:ext cx="10642600" cy="48148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06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B83070-FFD1-807C-7C18-10BF17A0F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7C381-3D6D-996E-1C86-CAFEEB24D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86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rgbClr val="DB3E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88FBE-D968-3903-DB56-AD9D0B6A8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NIGP FORUM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8A486-A7BC-14EF-0AEC-91D1ADC25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FB268C-6679-8040-B3EF-8B37B092DAB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9DF040A-404D-4869-A2DC-D5CF02C71D62}"/>
              </a:ext>
            </a:extLst>
          </p:cNvPr>
          <p:cNvGrpSpPr/>
          <p:nvPr userDrawn="1"/>
        </p:nvGrpSpPr>
        <p:grpSpPr>
          <a:xfrm>
            <a:off x="-3768042" y="457200"/>
            <a:ext cx="19729048" cy="5943600"/>
            <a:chOff x="-3768042" y="457200"/>
            <a:chExt cx="19729048" cy="59436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1C546FB-4CB5-A52D-FDDA-F7C666239E9F}"/>
                </a:ext>
              </a:extLst>
            </p:cNvPr>
            <p:cNvSpPr/>
            <p:nvPr userDrawn="1"/>
          </p:nvSpPr>
          <p:spPr>
            <a:xfrm>
              <a:off x="10017406" y="457200"/>
              <a:ext cx="5943600" cy="5943600"/>
            </a:xfrm>
            <a:prstGeom prst="ellipse">
              <a:avLst/>
            </a:prstGeom>
            <a:solidFill>
              <a:srgbClr val="981E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C001537-6559-0292-0E37-43A4C7A1EC5E}"/>
                </a:ext>
              </a:extLst>
            </p:cNvPr>
            <p:cNvSpPr/>
            <p:nvPr userDrawn="1"/>
          </p:nvSpPr>
          <p:spPr>
            <a:xfrm>
              <a:off x="3124200" y="457200"/>
              <a:ext cx="5943600" cy="5943600"/>
            </a:xfrm>
            <a:prstGeom prst="ellipse">
              <a:avLst/>
            </a:prstGeom>
            <a:solidFill>
              <a:srgbClr val="981E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972C39D-B826-77FB-FA57-252776A55CC0}"/>
                </a:ext>
              </a:extLst>
            </p:cNvPr>
            <p:cNvSpPr/>
            <p:nvPr userDrawn="1"/>
          </p:nvSpPr>
          <p:spPr>
            <a:xfrm>
              <a:off x="-3768042" y="457200"/>
              <a:ext cx="5943600" cy="5943600"/>
            </a:xfrm>
            <a:prstGeom prst="ellipse">
              <a:avLst/>
            </a:prstGeom>
            <a:solidFill>
              <a:srgbClr val="981E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C37F5609-B269-DDB9-5A85-A874C8AE7E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100000" contrast="100000"/>
          </a:blip>
          <a:stretch>
            <a:fillRect/>
          </a:stretch>
        </p:blipFill>
        <p:spPr>
          <a:xfrm>
            <a:off x="10921464" y="6311900"/>
            <a:ext cx="432336" cy="302635"/>
          </a:xfrm>
          <a:prstGeom prst="rect">
            <a:avLst/>
          </a:prstGeom>
          <a:noFill/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08955C-49DD-3E2D-435E-F5F02CC24290}"/>
              </a:ext>
            </a:extLst>
          </p:cNvPr>
          <p:cNvSpPr txBox="1">
            <a:spLocks/>
          </p:cNvSpPr>
          <p:nvPr userDrawn="1"/>
        </p:nvSpPr>
        <p:spPr>
          <a:xfrm>
            <a:off x="6618170" y="6356350"/>
            <a:ext cx="1967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NIGP.ORG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5A0AC7-E2BF-AF5C-8A12-0848EF279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894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00202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5_Title Only">
    <p:bg>
      <p:bgPr>
        <a:solidFill>
          <a:srgbClr val="DB3E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88FBE-D968-3903-DB56-AD9D0B6A8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NIGP FORUM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8A486-A7BC-14EF-0AEC-91D1ADC25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FB268C-6679-8040-B3EF-8B37B092DAB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9DF040A-404D-4869-A2DC-D5CF02C71D62}"/>
              </a:ext>
            </a:extLst>
          </p:cNvPr>
          <p:cNvGrpSpPr/>
          <p:nvPr userDrawn="1"/>
        </p:nvGrpSpPr>
        <p:grpSpPr>
          <a:xfrm>
            <a:off x="-3768042" y="457200"/>
            <a:ext cx="19729048" cy="5943600"/>
            <a:chOff x="-3768042" y="457200"/>
            <a:chExt cx="19729048" cy="59436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1C546FB-4CB5-A52D-FDDA-F7C666239E9F}"/>
                </a:ext>
              </a:extLst>
            </p:cNvPr>
            <p:cNvSpPr/>
            <p:nvPr userDrawn="1"/>
          </p:nvSpPr>
          <p:spPr>
            <a:xfrm>
              <a:off x="10017406" y="457200"/>
              <a:ext cx="5943600" cy="5943600"/>
            </a:xfrm>
            <a:prstGeom prst="ellipse">
              <a:avLst/>
            </a:prstGeom>
            <a:solidFill>
              <a:srgbClr val="981E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C001537-6559-0292-0E37-43A4C7A1EC5E}"/>
                </a:ext>
              </a:extLst>
            </p:cNvPr>
            <p:cNvSpPr/>
            <p:nvPr userDrawn="1"/>
          </p:nvSpPr>
          <p:spPr>
            <a:xfrm>
              <a:off x="3124200" y="457200"/>
              <a:ext cx="5943600" cy="5943600"/>
            </a:xfrm>
            <a:prstGeom prst="ellipse">
              <a:avLst/>
            </a:prstGeom>
            <a:solidFill>
              <a:srgbClr val="981E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972C39D-B826-77FB-FA57-252776A55CC0}"/>
                </a:ext>
              </a:extLst>
            </p:cNvPr>
            <p:cNvSpPr/>
            <p:nvPr userDrawn="1"/>
          </p:nvSpPr>
          <p:spPr>
            <a:xfrm>
              <a:off x="-3768042" y="457200"/>
              <a:ext cx="5943600" cy="5943600"/>
            </a:xfrm>
            <a:prstGeom prst="ellipse">
              <a:avLst/>
            </a:prstGeom>
            <a:solidFill>
              <a:srgbClr val="981E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C37F5609-B269-DDB9-5A85-A874C8AE7E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100000" contrast="100000"/>
          </a:blip>
          <a:stretch>
            <a:fillRect/>
          </a:stretch>
        </p:blipFill>
        <p:spPr>
          <a:xfrm>
            <a:off x="10921464" y="6311900"/>
            <a:ext cx="432336" cy="302635"/>
          </a:xfrm>
          <a:prstGeom prst="rect">
            <a:avLst/>
          </a:prstGeom>
          <a:noFill/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08955C-49DD-3E2D-435E-F5F02CC24290}"/>
              </a:ext>
            </a:extLst>
          </p:cNvPr>
          <p:cNvSpPr txBox="1">
            <a:spLocks/>
          </p:cNvSpPr>
          <p:nvPr userDrawn="1"/>
        </p:nvSpPr>
        <p:spPr>
          <a:xfrm>
            <a:off x="6618170" y="6356350"/>
            <a:ext cx="1967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NIGP.ORG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5A0AC7-E2BF-AF5C-8A12-0848EF279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894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9584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bg>
      <p:bgPr>
        <a:solidFill>
          <a:srgbClr val="007D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88FBE-D968-3903-DB56-AD9D0B6A8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NIGP FORUM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8A486-A7BC-14EF-0AEC-91D1ADC25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FB268C-6679-8040-B3EF-8B37B092DAB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9DF040A-404D-4869-A2DC-D5CF02C71D62}"/>
              </a:ext>
            </a:extLst>
          </p:cNvPr>
          <p:cNvGrpSpPr/>
          <p:nvPr userDrawn="1"/>
        </p:nvGrpSpPr>
        <p:grpSpPr>
          <a:xfrm>
            <a:off x="-3768524" y="457200"/>
            <a:ext cx="19729048" cy="5943600"/>
            <a:chOff x="-3768042" y="457200"/>
            <a:chExt cx="19729048" cy="59436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1C546FB-4CB5-A52D-FDDA-F7C666239E9F}"/>
                </a:ext>
              </a:extLst>
            </p:cNvPr>
            <p:cNvSpPr/>
            <p:nvPr userDrawn="1"/>
          </p:nvSpPr>
          <p:spPr>
            <a:xfrm>
              <a:off x="10017406" y="457200"/>
              <a:ext cx="5943600" cy="5943600"/>
            </a:xfrm>
            <a:prstGeom prst="ellipse">
              <a:avLst/>
            </a:prstGeom>
            <a:solidFill>
              <a:srgbClr val="0020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C001537-6559-0292-0E37-43A4C7A1EC5E}"/>
                </a:ext>
              </a:extLst>
            </p:cNvPr>
            <p:cNvSpPr/>
            <p:nvPr userDrawn="1"/>
          </p:nvSpPr>
          <p:spPr>
            <a:xfrm>
              <a:off x="3124200" y="457200"/>
              <a:ext cx="5943600" cy="5943600"/>
            </a:xfrm>
            <a:prstGeom prst="ellipse">
              <a:avLst/>
            </a:prstGeom>
            <a:solidFill>
              <a:srgbClr val="0020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972C39D-B826-77FB-FA57-252776A55CC0}"/>
                </a:ext>
              </a:extLst>
            </p:cNvPr>
            <p:cNvSpPr/>
            <p:nvPr userDrawn="1"/>
          </p:nvSpPr>
          <p:spPr>
            <a:xfrm>
              <a:off x="-3768042" y="457200"/>
              <a:ext cx="5943600" cy="5943600"/>
            </a:xfrm>
            <a:prstGeom prst="ellipse">
              <a:avLst/>
            </a:prstGeom>
            <a:solidFill>
              <a:srgbClr val="0020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C37F5609-B269-DDB9-5A85-A874C8AE7E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100000" contrast="100000"/>
          </a:blip>
          <a:stretch>
            <a:fillRect/>
          </a:stretch>
        </p:blipFill>
        <p:spPr>
          <a:xfrm>
            <a:off x="10921464" y="6311900"/>
            <a:ext cx="432336" cy="302635"/>
          </a:xfrm>
          <a:prstGeom prst="rect">
            <a:avLst/>
          </a:prstGeom>
          <a:noFill/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08955C-49DD-3E2D-435E-F5F02CC24290}"/>
              </a:ext>
            </a:extLst>
          </p:cNvPr>
          <p:cNvSpPr txBox="1">
            <a:spLocks/>
          </p:cNvSpPr>
          <p:nvPr userDrawn="1"/>
        </p:nvSpPr>
        <p:spPr>
          <a:xfrm>
            <a:off x="6618170" y="6356350"/>
            <a:ext cx="1967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NIGP.ORG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5A0AC7-E2BF-AF5C-8A12-0848EF279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894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2649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bg>
      <p:bgPr>
        <a:solidFill>
          <a:srgbClr val="0020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88FBE-D968-3903-DB56-AD9D0B6A8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NIGP FORUM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8A486-A7BC-14EF-0AEC-91D1ADC25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FB268C-6679-8040-B3EF-8B37B092DAB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9DF040A-404D-4869-A2DC-D5CF02C71D62}"/>
              </a:ext>
            </a:extLst>
          </p:cNvPr>
          <p:cNvGrpSpPr/>
          <p:nvPr userDrawn="1"/>
        </p:nvGrpSpPr>
        <p:grpSpPr>
          <a:xfrm>
            <a:off x="-3768524" y="457200"/>
            <a:ext cx="19729048" cy="5943600"/>
            <a:chOff x="-3768042" y="457200"/>
            <a:chExt cx="19729048" cy="59436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1C546FB-4CB5-A52D-FDDA-F7C666239E9F}"/>
                </a:ext>
              </a:extLst>
            </p:cNvPr>
            <p:cNvSpPr/>
            <p:nvPr userDrawn="1"/>
          </p:nvSpPr>
          <p:spPr>
            <a:xfrm>
              <a:off x="10017406" y="457200"/>
              <a:ext cx="5943600" cy="5943600"/>
            </a:xfrm>
            <a:prstGeom prst="ellipse">
              <a:avLst/>
            </a:prstGeom>
            <a:noFill/>
            <a:ln w="25400">
              <a:solidFill>
                <a:srgbClr val="DB3E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C001537-6559-0292-0E37-43A4C7A1EC5E}"/>
                </a:ext>
              </a:extLst>
            </p:cNvPr>
            <p:cNvSpPr/>
            <p:nvPr userDrawn="1"/>
          </p:nvSpPr>
          <p:spPr>
            <a:xfrm>
              <a:off x="3124200" y="457200"/>
              <a:ext cx="5943600" cy="5943600"/>
            </a:xfrm>
            <a:prstGeom prst="ellipse">
              <a:avLst/>
            </a:prstGeom>
            <a:noFill/>
            <a:ln w="25400">
              <a:solidFill>
                <a:srgbClr val="DB3E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972C39D-B826-77FB-FA57-252776A55CC0}"/>
                </a:ext>
              </a:extLst>
            </p:cNvPr>
            <p:cNvSpPr/>
            <p:nvPr userDrawn="1"/>
          </p:nvSpPr>
          <p:spPr>
            <a:xfrm>
              <a:off x="-3768042" y="457200"/>
              <a:ext cx="5943600" cy="5943600"/>
            </a:xfrm>
            <a:prstGeom prst="ellipse">
              <a:avLst/>
            </a:prstGeom>
            <a:noFill/>
            <a:ln w="25400">
              <a:solidFill>
                <a:srgbClr val="DB3E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C37F5609-B269-DDB9-5A85-A874C8AE7E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100000" contrast="100000"/>
          </a:blip>
          <a:stretch>
            <a:fillRect/>
          </a:stretch>
        </p:blipFill>
        <p:spPr>
          <a:xfrm>
            <a:off x="10921464" y="6311900"/>
            <a:ext cx="432336" cy="302635"/>
          </a:xfrm>
          <a:prstGeom prst="rect">
            <a:avLst/>
          </a:prstGeom>
          <a:noFill/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08955C-49DD-3E2D-435E-F5F02CC24290}"/>
              </a:ext>
            </a:extLst>
          </p:cNvPr>
          <p:cNvSpPr txBox="1">
            <a:spLocks/>
          </p:cNvSpPr>
          <p:nvPr userDrawn="1"/>
        </p:nvSpPr>
        <p:spPr>
          <a:xfrm>
            <a:off x="6618170" y="6356350"/>
            <a:ext cx="1967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NIGP.ORG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5A0AC7-E2BF-AF5C-8A12-0848EF279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894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58144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A1ACE-C5F0-424D-8D5B-13D85F808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2119600"/>
            <a:ext cx="6362164" cy="1885376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5C8163-DF15-9747-5BB5-34141F6B5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2027" y="4170823"/>
            <a:ext cx="5062840" cy="150018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07160-CDC1-EAD1-B32C-A48AA3B0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NIGP FORUM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EACBC-7F75-CEC1-E822-5870DC938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FB268C-6679-8040-B3EF-8B37B092DA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A9FCBA-70BC-53E0-5F93-A03FBD614D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 bright="100000" contrast="100000"/>
          </a:blip>
          <a:stretch>
            <a:fillRect/>
          </a:stretch>
        </p:blipFill>
        <p:spPr>
          <a:xfrm>
            <a:off x="10921464" y="6311900"/>
            <a:ext cx="432336" cy="302635"/>
          </a:xfrm>
          <a:prstGeom prst="rect">
            <a:avLst/>
          </a:prstGeom>
          <a:noFill/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3F1461C-5F0B-8067-E357-8B08EA7FEB43}"/>
              </a:ext>
            </a:extLst>
          </p:cNvPr>
          <p:cNvSpPr txBox="1">
            <a:spLocks/>
          </p:cNvSpPr>
          <p:nvPr userDrawn="1"/>
        </p:nvSpPr>
        <p:spPr>
          <a:xfrm>
            <a:off x="6618170" y="6356350"/>
            <a:ext cx="1967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NIGP.ORG</a:t>
            </a:r>
          </a:p>
        </p:txBody>
      </p:sp>
    </p:spTree>
    <p:extLst>
      <p:ext uri="{BB962C8B-B14F-4D97-AF65-F5344CB8AC3E}">
        <p14:creationId xmlns:p14="http://schemas.microsoft.com/office/powerpoint/2010/main" val="2579145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orient="horz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F531D-4C95-2594-8734-D5A450B64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2727" y="1789419"/>
            <a:ext cx="8098888" cy="865645"/>
          </a:xfrm>
        </p:spPr>
        <p:txBody>
          <a:bodyPr/>
          <a:lstStyle>
            <a:lvl1pPr>
              <a:defRPr>
                <a:solidFill>
                  <a:srgbClr val="007DB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706EA-A134-4E89-632E-79B321861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2727" y="2655064"/>
            <a:ext cx="8098888" cy="2982071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600">
                <a:solidFill>
                  <a:srgbClr val="87898B"/>
                </a:solidFill>
              </a:defRPr>
            </a:lvl4pPr>
            <a:lvl5pPr>
              <a:defRPr sz="1600">
                <a:solidFill>
                  <a:srgbClr val="87898B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FC443-E1EB-3B07-01D7-275E62BDA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DAC5C-1BE5-E4D8-A9EB-36FC8326A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Abstract motion-blurred lights">
            <a:extLst>
              <a:ext uri="{FF2B5EF4-FFF2-40B4-BE49-F238E27FC236}">
                <a16:creationId xmlns:a16="http://schemas.microsoft.com/office/drawing/2014/main" id="{7127EECB-D592-C279-997A-B3E6171AF77C}"/>
              </a:ext>
            </a:extLst>
          </p:cNvPr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47059" y="414443"/>
            <a:ext cx="3058171" cy="5941907"/>
          </a:xfrm>
          <a:custGeom>
            <a:avLst/>
            <a:gdLst>
              <a:gd name="connsiteX0" fmla="*/ 153334 w 3058171"/>
              <a:gd name="connsiteY0" fmla="*/ 0 h 5941907"/>
              <a:gd name="connsiteX1" fmla="*/ 239300 w 3058171"/>
              <a:gd name="connsiteY1" fmla="*/ 2174 h 5941907"/>
              <a:gd name="connsiteX2" fmla="*/ 3058171 w 3058171"/>
              <a:gd name="connsiteY2" fmla="*/ 2970107 h 5941907"/>
              <a:gd name="connsiteX3" fmla="*/ 86371 w 3058171"/>
              <a:gd name="connsiteY3" fmla="*/ 5941907 h 5941907"/>
              <a:gd name="connsiteX4" fmla="*/ 0 w 3058171"/>
              <a:gd name="connsiteY4" fmla="*/ 5939723 h 5941907"/>
              <a:gd name="connsiteX5" fmla="*/ 153334 w 3058171"/>
              <a:gd name="connsiteY5" fmla="*/ 5939723 h 5941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8171" h="5941907">
                <a:moveTo>
                  <a:pt x="153334" y="0"/>
                </a:moveTo>
                <a:lnTo>
                  <a:pt x="239300" y="2174"/>
                </a:lnTo>
                <a:cubicBezTo>
                  <a:pt x="1809509" y="81768"/>
                  <a:pt x="3058171" y="1380117"/>
                  <a:pt x="3058171" y="2970107"/>
                </a:cubicBezTo>
                <a:cubicBezTo>
                  <a:pt x="3058171" y="4611387"/>
                  <a:pt x="1727651" y="5941907"/>
                  <a:pt x="86371" y="5941907"/>
                </a:cubicBezTo>
                <a:lnTo>
                  <a:pt x="0" y="5939723"/>
                </a:lnTo>
                <a:lnTo>
                  <a:pt x="153334" y="5939723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8809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7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7CEBCAB8-3E62-6215-8B25-3E08B28EF761}"/>
              </a:ext>
            </a:extLst>
          </p:cNvPr>
          <p:cNvSpPr/>
          <p:nvPr userDrawn="1"/>
        </p:nvSpPr>
        <p:spPr>
          <a:xfrm>
            <a:off x="10017406" y="457200"/>
            <a:ext cx="5943600" cy="59436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922CCA-F29E-3907-FA3F-29CC8786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645492"/>
            <a:ext cx="9146931" cy="48061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728F0-DA81-44AC-DCBA-FE4075833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463752"/>
            <a:ext cx="9059008" cy="460294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A0F2E-7B71-32F9-6F0F-D404869FE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1B6C0-848B-4952-E2E7-C4A67931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6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7CEBCAB8-3E62-6215-8B25-3E08B28EF761}"/>
              </a:ext>
            </a:extLst>
          </p:cNvPr>
          <p:cNvSpPr/>
          <p:nvPr userDrawn="1"/>
        </p:nvSpPr>
        <p:spPr>
          <a:xfrm>
            <a:off x="7413363" y="1284677"/>
            <a:ext cx="4288646" cy="428864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922CCA-F29E-3907-FA3F-29CC8786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45492"/>
            <a:ext cx="6314964" cy="480612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3200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728F0-DA81-44AC-DCBA-FE4075833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1" y="1463752"/>
            <a:ext cx="6254262" cy="460294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A0F2E-7B71-32F9-6F0F-D404869FE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1B6C0-848B-4952-E2E7-C4A67931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4227C-EF7F-0026-81E0-59BB253CD7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64984" y="1759789"/>
            <a:ext cx="3985403" cy="35023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Callout text or quote.</a:t>
            </a:r>
          </a:p>
        </p:txBody>
      </p:sp>
    </p:spTree>
    <p:extLst>
      <p:ext uri="{BB962C8B-B14F-4D97-AF65-F5344CB8AC3E}">
        <p14:creationId xmlns:p14="http://schemas.microsoft.com/office/powerpoint/2010/main" val="386906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1AE649FD-3DB8-670B-2239-84163038689D}"/>
              </a:ext>
            </a:extLst>
          </p:cNvPr>
          <p:cNvSpPr/>
          <p:nvPr userDrawn="1"/>
        </p:nvSpPr>
        <p:spPr>
          <a:xfrm>
            <a:off x="7413363" y="1284677"/>
            <a:ext cx="4288646" cy="4288646"/>
          </a:xfrm>
          <a:prstGeom prst="ellipse">
            <a:avLst/>
          </a:prstGeom>
          <a:solidFill>
            <a:srgbClr val="007D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922CCA-F29E-3907-FA3F-29CC8786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45492"/>
            <a:ext cx="5850311" cy="480612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3200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728F0-DA81-44AC-DCBA-FE4075833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463752"/>
            <a:ext cx="5794075" cy="460294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A0F2E-7B71-32F9-6F0F-D404869FE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1B6C0-848B-4952-E2E7-C4A67931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EB1E68C4-5D8A-BC96-4FF0-BADFD9A82B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13364" y="1307817"/>
            <a:ext cx="4016636" cy="41440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Callout text or quote.</a:t>
            </a:r>
          </a:p>
        </p:txBody>
      </p:sp>
    </p:spTree>
    <p:extLst>
      <p:ext uri="{BB962C8B-B14F-4D97-AF65-F5344CB8AC3E}">
        <p14:creationId xmlns:p14="http://schemas.microsoft.com/office/powerpoint/2010/main" val="2169238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2CCA-F29E-3907-FA3F-29CC8786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45492"/>
            <a:ext cx="7770896" cy="480612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3200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728F0-DA81-44AC-DCBA-FE4075833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463752"/>
            <a:ext cx="6651363" cy="460294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A0F2E-7B71-32F9-6F0F-D404869FE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1B6C0-848B-4952-E2E7-C4A67931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A84DAF-81E5-05C4-7A74-12C1A9958506}"/>
              </a:ext>
            </a:extLst>
          </p:cNvPr>
          <p:cNvSpPr/>
          <p:nvPr userDrawn="1"/>
        </p:nvSpPr>
        <p:spPr>
          <a:xfrm>
            <a:off x="7413363" y="1284677"/>
            <a:ext cx="4288646" cy="4288646"/>
          </a:xfrm>
          <a:prstGeom prst="ellipse">
            <a:avLst/>
          </a:prstGeom>
          <a:solidFill>
            <a:srgbClr val="981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02848B-061B-E539-354E-4410F2635B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17125" y="1307817"/>
            <a:ext cx="3735237" cy="41440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Callout text or quote.</a:t>
            </a:r>
          </a:p>
        </p:txBody>
      </p:sp>
    </p:spTree>
    <p:extLst>
      <p:ext uri="{BB962C8B-B14F-4D97-AF65-F5344CB8AC3E}">
        <p14:creationId xmlns:p14="http://schemas.microsoft.com/office/powerpoint/2010/main" val="320803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2CCA-F29E-3907-FA3F-29CC8786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470" y="645492"/>
            <a:ext cx="8332720" cy="48061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728F0-DA81-44AC-DCBA-FE4075833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3470" y="1463752"/>
            <a:ext cx="8502794" cy="460294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–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buFont typeface="Courier New" panose="02070309020205020404" pitchFamily="49" charset="0"/>
              <a:buChar char="o"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A0F2E-7B71-32F9-6F0F-D404869FE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1B6C0-848B-4952-E2E7-C4A67931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 descr="Abstract motion-blurred lights">
            <a:extLst>
              <a:ext uri="{FF2B5EF4-FFF2-40B4-BE49-F238E27FC236}">
                <a16:creationId xmlns:a16="http://schemas.microsoft.com/office/drawing/2014/main" id="{1E5CB1CE-09CB-9F84-A866-40E09637CBA5}"/>
              </a:ext>
            </a:extLst>
          </p:cNvPr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47059" y="414443"/>
            <a:ext cx="3058171" cy="5941907"/>
          </a:xfrm>
          <a:custGeom>
            <a:avLst/>
            <a:gdLst>
              <a:gd name="connsiteX0" fmla="*/ 153334 w 3058171"/>
              <a:gd name="connsiteY0" fmla="*/ 0 h 5941907"/>
              <a:gd name="connsiteX1" fmla="*/ 239300 w 3058171"/>
              <a:gd name="connsiteY1" fmla="*/ 2174 h 5941907"/>
              <a:gd name="connsiteX2" fmla="*/ 3058171 w 3058171"/>
              <a:gd name="connsiteY2" fmla="*/ 2970107 h 5941907"/>
              <a:gd name="connsiteX3" fmla="*/ 86371 w 3058171"/>
              <a:gd name="connsiteY3" fmla="*/ 5941907 h 5941907"/>
              <a:gd name="connsiteX4" fmla="*/ 0 w 3058171"/>
              <a:gd name="connsiteY4" fmla="*/ 5939723 h 5941907"/>
              <a:gd name="connsiteX5" fmla="*/ 153334 w 3058171"/>
              <a:gd name="connsiteY5" fmla="*/ 5939723 h 5941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8171" h="5941907">
                <a:moveTo>
                  <a:pt x="153334" y="0"/>
                </a:moveTo>
                <a:lnTo>
                  <a:pt x="239300" y="2174"/>
                </a:lnTo>
                <a:cubicBezTo>
                  <a:pt x="1809509" y="81768"/>
                  <a:pt x="3058171" y="1380117"/>
                  <a:pt x="3058171" y="2970107"/>
                </a:cubicBezTo>
                <a:cubicBezTo>
                  <a:pt x="3058171" y="4611387"/>
                  <a:pt x="1727651" y="5941907"/>
                  <a:pt x="86371" y="5941907"/>
                </a:cubicBezTo>
                <a:lnTo>
                  <a:pt x="0" y="5939723"/>
                </a:lnTo>
                <a:lnTo>
                  <a:pt x="153334" y="5939723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55792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95F87-BBFE-4972-D817-C88C0886E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0833"/>
            <a:ext cx="5157787" cy="682473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B3EB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5318CA-8F92-93C4-5C56-E6AD72FD3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63306"/>
            <a:ext cx="5157787" cy="4326357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600">
                <a:solidFill>
                  <a:srgbClr val="87898B"/>
                </a:solidFill>
              </a:defRPr>
            </a:lvl4pPr>
            <a:lvl5pPr>
              <a:defRPr sz="1600">
                <a:solidFill>
                  <a:srgbClr val="87898B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868FE8-3693-E3A7-8159-CFC3470059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80833"/>
            <a:ext cx="5183188" cy="682473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B3EB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3AE4B3-56DF-72FE-4695-5B3C19822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63306"/>
            <a:ext cx="5183188" cy="4326357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600">
                <a:solidFill>
                  <a:srgbClr val="87898B"/>
                </a:solidFill>
              </a:defRPr>
            </a:lvl4pPr>
            <a:lvl5pPr>
              <a:defRPr sz="1600">
                <a:solidFill>
                  <a:srgbClr val="87898B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1E414-62FD-2D8C-E18A-64FF36AD3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177FE3-90D8-1631-B005-FFF1579E6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90371E1-FCD0-3042-99D5-D26C4F947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33" y="645492"/>
            <a:ext cx="9146931" cy="48061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299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2CCA-F29E-3907-FA3F-29CC8786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645492"/>
            <a:ext cx="9146931" cy="48061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rgbClr val="007DBA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728F0-DA81-44AC-DCBA-FE4075833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463752"/>
            <a:ext cx="5251938" cy="46029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lang="en-US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lang="en-US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Second level</a:t>
            </a:r>
          </a:p>
          <a:p>
            <a:pPr lvl="2">
              <a:buChar char="–"/>
            </a:pPr>
            <a:r>
              <a:rPr lang="en-US" dirty="0"/>
              <a:t>Third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A0F2E-7B71-32F9-6F0F-D404869FE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1967565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1B6C0-848B-4952-E2E7-C4A67931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D96CD9-4538-C490-94ED-C6C671489A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1275" y="1450554"/>
            <a:ext cx="5065713" cy="4632325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4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C0B321-18ED-8305-599F-1B4F71E46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DF0D7-B02D-54E8-E9FF-FB15685AD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98B4C-9D22-6CAB-3285-CB75A9121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4323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BFB268C-6679-8040-B3EF-8B37B092DA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D5D9A3-1A72-CEE8-2F68-763C578F3761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0921464" y="6311900"/>
            <a:ext cx="432336" cy="302635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7329D99-5AA6-762D-33F3-3524234FBA41}"/>
              </a:ext>
            </a:extLst>
          </p:cNvPr>
          <p:cNvSpPr txBox="1">
            <a:spLocks/>
          </p:cNvSpPr>
          <p:nvPr userDrawn="1"/>
        </p:nvSpPr>
        <p:spPr>
          <a:xfrm>
            <a:off x="6618170" y="6356350"/>
            <a:ext cx="1967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NIGP.ORG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DDB82CD-C33D-BCDB-C21A-912C25522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7053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NIGP FORUM 2023</a:t>
            </a:r>
          </a:p>
        </p:txBody>
      </p:sp>
    </p:spTree>
    <p:extLst>
      <p:ext uri="{BB962C8B-B14F-4D97-AF65-F5344CB8AC3E}">
        <p14:creationId xmlns:p14="http://schemas.microsoft.com/office/powerpoint/2010/main" val="63162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63" r:id="rId4"/>
    <p:sldLayoutId id="2147483664" r:id="rId5"/>
    <p:sldLayoutId id="2147483665" r:id="rId6"/>
    <p:sldLayoutId id="2147483662" r:id="rId7"/>
    <p:sldLayoutId id="2147483653" r:id="rId8"/>
    <p:sldLayoutId id="2147483659" r:id="rId9"/>
    <p:sldLayoutId id="2147483660" r:id="rId10"/>
    <p:sldLayoutId id="2147483654" r:id="rId11"/>
    <p:sldLayoutId id="2147483661" r:id="rId12"/>
    <p:sldLayoutId id="2147483655" r:id="rId13"/>
    <p:sldLayoutId id="2147483656" r:id="rId14"/>
    <p:sldLayoutId id="2147483666" r:id="rId15"/>
    <p:sldLayoutId id="2147483657" r:id="rId16"/>
    <p:sldLayoutId id="2147483658" r:id="rId17"/>
    <p:sldLayoutId id="2147483651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i="0" kern="1200">
          <a:solidFill>
            <a:srgbClr val="8789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8789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8789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8789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8789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B68E6-38B4-BC37-8BCC-FA3D26E65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Title Slide…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1743C-891D-34AD-E95D-EB38DBE5C4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Sub-header Treatment Shown Here for Reference.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DF3FF4-6393-7EE9-2B20-357305E63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7215" y="457200"/>
            <a:ext cx="1315656" cy="9227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CDD1A3-2FEF-66A5-7C43-1C54C0658FE0}"/>
              </a:ext>
            </a:extLst>
          </p:cNvPr>
          <p:cNvSpPr txBox="1"/>
          <p:nvPr/>
        </p:nvSpPr>
        <p:spPr>
          <a:xfrm>
            <a:off x="400280" y="6219125"/>
            <a:ext cx="4113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</a:rPr>
              <a:t>PRESENTER FIRSTNAME LASTNAME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1455FF-58A5-9FF6-169F-BE230B050D6B}"/>
              </a:ext>
            </a:extLst>
          </p:cNvPr>
          <p:cNvSpPr txBox="1"/>
          <p:nvPr/>
        </p:nvSpPr>
        <p:spPr>
          <a:xfrm>
            <a:off x="9444942" y="6219125"/>
            <a:ext cx="2229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</a:rPr>
              <a:t>NIGP.ORG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A3FEA-3DC6-14E3-167F-BE209E28C8AE}"/>
              </a:ext>
            </a:extLst>
          </p:cNvPr>
          <p:cNvSpPr/>
          <p:nvPr/>
        </p:nvSpPr>
        <p:spPr>
          <a:xfrm>
            <a:off x="6562846" y="6400800"/>
            <a:ext cx="937549" cy="219919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06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6A10073-3986-7BBC-FDD8-1EE73EEC8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1F625E9-3553-969A-230B-6208014812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minim. </a:t>
            </a:r>
          </a:p>
          <a:p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endParaRPr lang="en-US" dirty="0"/>
          </a:p>
          <a:p>
            <a:r>
              <a:rPr lang="en-US" dirty="0"/>
              <a:t>Quis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</a:p>
          <a:p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</a:p>
          <a:p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39A13-2ECC-620D-6ADB-558C808F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NIGP FORUM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2B4B24-F649-4008-5E30-2ADE5CF5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10</a:t>
            </a:fld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5C86F30-844B-1C0E-19E7-1EC2EB3644D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780169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94CD11-9DCD-FCA3-0CA8-B68766020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EC5FD8-D866-6CFA-5153-9362AC81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ABA7F0-29CB-D2DE-29E9-DA760B666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Section/Divider Slide</a:t>
            </a:r>
          </a:p>
        </p:txBody>
      </p:sp>
    </p:spTree>
    <p:extLst>
      <p:ext uri="{BB962C8B-B14F-4D97-AF65-F5344CB8AC3E}">
        <p14:creationId xmlns:p14="http://schemas.microsoft.com/office/powerpoint/2010/main" val="3623034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C17B59-F850-C65F-3844-B822E65F3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NIGP FORUM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025B6-56FD-D064-E729-F3C45C16B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12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47E8F61-9409-2F64-8292-90A9D7F5A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762481D-0E33-0F9C-D85F-BEF0DEF84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89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C1BF60-BE9E-0D9A-D2E8-20AF9A0D4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NIGP FORUM 2023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5EF632-C2CD-DD44-8F1E-44D4BF4C1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13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6246C84-2DF5-DBAE-A885-8DC8D0B7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D0A22F7D-A12E-7460-3A09-A673C00487DA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132198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BC4B7B-3D5B-AF88-8A79-967B1FA1A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2611239" cy="365125"/>
          </a:xfr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91270D-55AA-7297-02FC-B51BC3E9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8982C77-8B67-6B26-8AB4-7FF48278B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Section/Divider Slide</a:t>
            </a:r>
          </a:p>
        </p:txBody>
      </p:sp>
    </p:spTree>
    <p:extLst>
      <p:ext uri="{BB962C8B-B14F-4D97-AF65-F5344CB8AC3E}">
        <p14:creationId xmlns:p14="http://schemas.microsoft.com/office/powerpoint/2010/main" val="2750880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66C6E2F-0673-2B83-C76A-17C83232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You Want More…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48714D-EC36-CE2E-3B3D-9AE8FD7CC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2027" y="4170823"/>
            <a:ext cx="4509487" cy="1500187"/>
          </a:xfrm>
        </p:spPr>
        <p:txBody>
          <a:bodyPr/>
          <a:lstStyle/>
          <a:p>
            <a:pPr>
              <a:lnSpc>
                <a:spcPts val="2200"/>
              </a:lnSpc>
            </a:pPr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diam </a:t>
            </a:r>
            <a:r>
              <a:rPr lang="en-US" err="1"/>
              <a:t>nonummy</a:t>
            </a:r>
            <a:r>
              <a:rPr lang="en-US"/>
              <a:t> </a:t>
            </a:r>
            <a:r>
              <a:rPr lang="en-US" err="1"/>
              <a:t>nibh</a:t>
            </a:r>
            <a:r>
              <a:rPr lang="en-US"/>
              <a:t> </a:t>
            </a:r>
            <a:r>
              <a:rPr lang="en-US" err="1"/>
              <a:t>euismod</a:t>
            </a:r>
            <a:r>
              <a:rPr lang="en-US"/>
              <a:t> </a:t>
            </a:r>
            <a:r>
              <a:rPr lang="en-US" err="1"/>
              <a:t>tincidunt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laoreet</a:t>
            </a:r>
            <a:r>
              <a:rPr lang="en-US"/>
              <a:t> dolore magna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volutpat</a:t>
            </a:r>
            <a:r>
              <a:rPr lang="en-US"/>
              <a:t>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5295FE-27D8-F1B0-028A-510073A18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2599664" cy="365125"/>
          </a:xfrm>
        </p:spPr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59D95-7215-0EFE-C0C0-1D54126C7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4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B54AC-A3AF-0392-4C0E-286BAE7F7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BC610-708F-295E-B3B1-69537FD89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200"/>
              </a:lnSpc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</a:p>
          <a:p>
            <a:pPr>
              <a:lnSpc>
                <a:spcPts val="2200"/>
              </a:lnSpc>
            </a:pPr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</a:p>
          <a:p>
            <a:pPr>
              <a:lnSpc>
                <a:spcPts val="2200"/>
              </a:lnSpc>
            </a:pPr>
            <a:r>
              <a:rPr lang="en-US" dirty="0"/>
              <a:t>Duis autem vel </a:t>
            </a:r>
            <a:r>
              <a:rPr lang="en-US" dirty="0" err="1"/>
              <a:t>eum</a:t>
            </a:r>
            <a:r>
              <a:rPr lang="en-US" dirty="0"/>
              <a:t> </a:t>
            </a:r>
            <a:r>
              <a:rPr lang="en-US" dirty="0" err="1"/>
              <a:t>iriure</a:t>
            </a:r>
            <a:r>
              <a:rPr lang="en-US" dirty="0"/>
              <a:t> dolor in </a:t>
            </a:r>
            <a:r>
              <a:rPr lang="en-US" dirty="0" err="1"/>
              <a:t>hendrerit</a:t>
            </a:r>
            <a:r>
              <a:rPr lang="en-US" dirty="0"/>
              <a:t> in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consequat</a:t>
            </a:r>
            <a:endParaRPr lang="en-US" dirty="0"/>
          </a:p>
          <a:p>
            <a:pPr>
              <a:lnSpc>
                <a:spcPts val="2200"/>
              </a:lnSpc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00831-6EDB-73D4-859B-7E5820632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82027" y="6356350"/>
            <a:ext cx="3201548" cy="365125"/>
          </a:xfrm>
        </p:spPr>
        <p:txBody>
          <a:bodyPr/>
          <a:lstStyle/>
          <a:p>
            <a:r>
              <a:rPr lang="en-US"/>
              <a:t>NIGP FORUM 2023 POWERPOINT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9139CE-B1AF-73A7-27B1-A257FD8DA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36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EC7BB84-B0B0-11FB-B4AF-B950DBCD9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FDE0D6-361D-6DE7-3FA9-4D92902B82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ts val="2200"/>
              </a:lnSpc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>
              <a:lnSpc>
                <a:spcPts val="2200"/>
              </a:lnSpc>
            </a:pPr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minim. </a:t>
            </a:r>
          </a:p>
          <a:p>
            <a:pPr>
              <a:lnSpc>
                <a:spcPts val="2200"/>
              </a:lnSpc>
            </a:pPr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endParaRPr lang="en-US" dirty="0"/>
          </a:p>
          <a:p>
            <a:pPr lvl="1">
              <a:lnSpc>
                <a:spcPts val="2200"/>
              </a:lnSpc>
            </a:pPr>
            <a:r>
              <a:rPr lang="en-US" dirty="0"/>
              <a:t>Quis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</a:p>
          <a:p>
            <a:pPr lvl="1">
              <a:lnSpc>
                <a:spcPts val="2200"/>
              </a:lnSpc>
            </a:pP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</a:p>
          <a:p>
            <a:pPr lvl="1">
              <a:lnSpc>
                <a:spcPts val="2200"/>
              </a:lnSpc>
            </a:pP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</a:p>
          <a:p>
            <a:pPr>
              <a:lnSpc>
                <a:spcPts val="2200"/>
              </a:lnSpc>
            </a:pPr>
            <a:r>
              <a:rPr lang="en-US" dirty="0"/>
              <a:t>Duis autem vel </a:t>
            </a:r>
            <a:r>
              <a:rPr lang="en-US" dirty="0" err="1"/>
              <a:t>eum</a:t>
            </a:r>
            <a:r>
              <a:rPr lang="en-US" dirty="0"/>
              <a:t> </a:t>
            </a:r>
            <a:r>
              <a:rPr lang="en-US" dirty="0" err="1"/>
              <a:t>iriure</a:t>
            </a:r>
            <a:r>
              <a:rPr lang="en-US" dirty="0"/>
              <a:t> dolor in </a:t>
            </a:r>
            <a:r>
              <a:rPr lang="en-US" dirty="0" err="1"/>
              <a:t>hendrerit</a:t>
            </a:r>
            <a:r>
              <a:rPr lang="en-US" dirty="0"/>
              <a:t> in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minim.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BBF35-2259-402F-5E14-D78A705EA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NIGP FORUM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44194E-DE06-45A0-5847-01CC8833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3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98640C7-B28E-D1DF-F7C6-AB217EA7C7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178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4E7DD-CA25-1B58-014E-2E1E9F232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FDE0D6-361D-6DE7-3FA9-4D92902B82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ts val="2200"/>
              </a:lnSpc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>
              <a:lnSpc>
                <a:spcPts val="2200"/>
              </a:lnSpc>
            </a:pPr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minim. </a:t>
            </a:r>
          </a:p>
          <a:p>
            <a:pPr>
              <a:lnSpc>
                <a:spcPts val="2200"/>
              </a:lnSpc>
            </a:pPr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endParaRPr lang="en-US" dirty="0"/>
          </a:p>
          <a:p>
            <a:pPr lvl="1">
              <a:lnSpc>
                <a:spcPts val="2200"/>
              </a:lnSpc>
            </a:pPr>
            <a:r>
              <a:rPr lang="en-US" dirty="0"/>
              <a:t>Quis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</a:p>
          <a:p>
            <a:pPr lvl="1">
              <a:lnSpc>
                <a:spcPts val="2200"/>
              </a:lnSpc>
            </a:pP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</a:p>
          <a:p>
            <a:pPr lvl="1">
              <a:lnSpc>
                <a:spcPts val="2200"/>
              </a:lnSpc>
            </a:pP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</a:p>
          <a:p>
            <a:pPr>
              <a:lnSpc>
                <a:spcPts val="2200"/>
              </a:lnSpc>
            </a:pPr>
            <a:r>
              <a:rPr lang="en-US" dirty="0"/>
              <a:t>Duis autem vel </a:t>
            </a:r>
            <a:r>
              <a:rPr lang="en-US" dirty="0" err="1"/>
              <a:t>eum</a:t>
            </a:r>
            <a:r>
              <a:rPr lang="en-US" dirty="0"/>
              <a:t> </a:t>
            </a:r>
            <a:r>
              <a:rPr lang="en-US" dirty="0" err="1"/>
              <a:t>iriure</a:t>
            </a:r>
            <a:r>
              <a:rPr lang="en-US" dirty="0"/>
              <a:t> dolor in </a:t>
            </a:r>
            <a:r>
              <a:rPr lang="en-US" dirty="0" err="1"/>
              <a:t>hendrerit</a:t>
            </a:r>
            <a:r>
              <a:rPr lang="en-US" dirty="0"/>
              <a:t> in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minim.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BBF35-2259-402F-5E14-D78A705EA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NIGP FORUM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44194E-DE06-45A0-5847-01CC8833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4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98640C7-B28E-D1DF-F7C6-AB217EA7C7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73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88A33BF-9722-EDB7-6690-F41963657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FDE0D6-361D-6DE7-3FA9-4D92902B82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minim. </a:t>
            </a:r>
          </a:p>
          <a:p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endParaRPr lang="en-US" dirty="0"/>
          </a:p>
          <a:p>
            <a:pPr lvl="1"/>
            <a:r>
              <a:rPr lang="en-US" dirty="0"/>
              <a:t>Quis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</a:p>
          <a:p>
            <a:r>
              <a:rPr lang="en-US" dirty="0"/>
              <a:t>Duis autem vel </a:t>
            </a:r>
            <a:r>
              <a:rPr lang="en-US" dirty="0" err="1"/>
              <a:t>eum</a:t>
            </a:r>
            <a:r>
              <a:rPr lang="en-US" dirty="0"/>
              <a:t> </a:t>
            </a:r>
            <a:r>
              <a:rPr lang="en-US" dirty="0" err="1"/>
              <a:t>iriure</a:t>
            </a:r>
            <a:r>
              <a:rPr lang="en-US" dirty="0"/>
              <a:t> dolor in </a:t>
            </a:r>
            <a:r>
              <a:rPr lang="en-US" dirty="0" err="1"/>
              <a:t>hendrerit</a:t>
            </a:r>
            <a:r>
              <a:rPr lang="en-US" dirty="0"/>
              <a:t> in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minim.</a:t>
            </a:r>
          </a:p>
          <a:p>
            <a:r>
              <a:rPr lang="en-US" dirty="0"/>
              <a:t>Duis autem vel </a:t>
            </a:r>
            <a:r>
              <a:rPr lang="en-US" dirty="0" err="1"/>
              <a:t>eum</a:t>
            </a:r>
            <a:r>
              <a:rPr lang="en-US" dirty="0"/>
              <a:t> </a:t>
            </a:r>
            <a:r>
              <a:rPr lang="en-US" dirty="0" err="1"/>
              <a:t>iriure</a:t>
            </a:r>
            <a:r>
              <a:rPr lang="en-US" dirty="0"/>
              <a:t> dolor in </a:t>
            </a:r>
            <a:r>
              <a:rPr lang="en-US" dirty="0" err="1"/>
              <a:t>hendrerit</a:t>
            </a:r>
            <a:r>
              <a:rPr lang="en-US" dirty="0"/>
              <a:t> in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minim.</a:t>
            </a:r>
          </a:p>
          <a:p>
            <a:r>
              <a:rPr lang="en-US" dirty="0"/>
              <a:t>Duis autem vel </a:t>
            </a:r>
            <a:r>
              <a:rPr lang="en-US" dirty="0" err="1"/>
              <a:t>eum</a:t>
            </a:r>
            <a:r>
              <a:rPr lang="en-US" dirty="0"/>
              <a:t> </a:t>
            </a:r>
            <a:r>
              <a:rPr lang="en-US" dirty="0" err="1"/>
              <a:t>iriure</a:t>
            </a:r>
            <a:r>
              <a:rPr lang="en-US" dirty="0"/>
              <a:t> dolor in </a:t>
            </a:r>
            <a:r>
              <a:rPr lang="en-US" dirty="0" err="1"/>
              <a:t>hendrerit</a:t>
            </a:r>
            <a:r>
              <a:rPr lang="en-US" dirty="0"/>
              <a:t> in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minim.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BBF35-2259-402F-5E14-D78A705EA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NIGP FORUM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44194E-DE06-45A0-5847-01CC8833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98640C7-B28E-D1DF-F7C6-AB217EA7C7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Call out text or quote. </a:t>
            </a:r>
          </a:p>
        </p:txBody>
      </p:sp>
    </p:spTree>
    <p:extLst>
      <p:ext uri="{BB962C8B-B14F-4D97-AF65-F5344CB8AC3E}">
        <p14:creationId xmlns:p14="http://schemas.microsoft.com/office/powerpoint/2010/main" val="3410306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B3F12-6826-39AE-1DF6-5BB266E79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FDE0D6-361D-6DE7-3FA9-4D92902B82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ts val="2200"/>
              </a:lnSpc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>
              <a:lnSpc>
                <a:spcPts val="2200"/>
              </a:lnSpc>
            </a:pPr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minim. </a:t>
            </a:r>
          </a:p>
          <a:p>
            <a:pPr>
              <a:lnSpc>
                <a:spcPts val="2200"/>
              </a:lnSpc>
            </a:pPr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endParaRPr lang="en-US" dirty="0"/>
          </a:p>
          <a:p>
            <a:pPr lvl="1">
              <a:lnSpc>
                <a:spcPts val="2200"/>
              </a:lnSpc>
            </a:pPr>
            <a:r>
              <a:rPr lang="en-US" dirty="0"/>
              <a:t>Quis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</a:p>
          <a:p>
            <a:pPr lvl="1">
              <a:lnSpc>
                <a:spcPts val="2200"/>
              </a:lnSpc>
            </a:pP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</a:p>
          <a:p>
            <a:pPr lvl="1">
              <a:lnSpc>
                <a:spcPts val="2200"/>
              </a:lnSpc>
            </a:pP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</a:p>
          <a:p>
            <a:pPr>
              <a:lnSpc>
                <a:spcPts val="2200"/>
              </a:lnSpc>
            </a:pPr>
            <a:r>
              <a:rPr lang="en-US" dirty="0"/>
              <a:t>Duis autem vel </a:t>
            </a:r>
            <a:r>
              <a:rPr lang="en-US" dirty="0" err="1"/>
              <a:t>eum</a:t>
            </a:r>
            <a:r>
              <a:rPr lang="en-US" dirty="0"/>
              <a:t> </a:t>
            </a:r>
            <a:r>
              <a:rPr lang="en-US" dirty="0" err="1"/>
              <a:t>iriure</a:t>
            </a:r>
            <a:r>
              <a:rPr lang="en-US" dirty="0"/>
              <a:t> dolor in </a:t>
            </a:r>
            <a:r>
              <a:rPr lang="en-US" dirty="0" err="1"/>
              <a:t>hendrerit</a:t>
            </a:r>
            <a:r>
              <a:rPr lang="en-US" dirty="0"/>
              <a:t> in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minim.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BBF35-2259-402F-5E14-D78A705EA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NIGP FORUM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44194E-DE06-45A0-5847-01CC8833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14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A6EE01C-DD41-5254-F377-53FAEB4F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NIGP FORUM 2023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B93DDA-4AE8-8F34-D657-E81C66430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dirty="0" smtClean="0"/>
              <a:pPr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F94221-8FE1-73CC-9730-C0E49AEBA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Section/Divider Slide</a:t>
            </a:r>
          </a:p>
        </p:txBody>
      </p:sp>
    </p:spTree>
    <p:extLst>
      <p:ext uri="{BB962C8B-B14F-4D97-AF65-F5344CB8AC3E}">
        <p14:creationId xmlns:p14="http://schemas.microsoft.com/office/powerpoint/2010/main" val="1998560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6A10073-3986-7BBC-FDD8-1EE73EEC8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1F625E9-3553-969A-230B-6208014812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minim. </a:t>
            </a:r>
          </a:p>
          <a:p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endParaRPr lang="en-US" dirty="0"/>
          </a:p>
          <a:p>
            <a:r>
              <a:rPr lang="en-US" dirty="0"/>
              <a:t>Quis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</a:p>
          <a:p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</a:p>
          <a:p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39A13-2ECC-620D-6ADB-558C808F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NIGP FORUM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2B4B24-F649-4008-5E30-2ADE5CF5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8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EBD10F7-39E2-9F5F-44B1-4D3F5FFF4B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852350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A36913F-88D0-8AEA-3496-05138037BA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1F625E9-3553-969A-230B-6208014812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minim. </a:t>
            </a:r>
          </a:p>
          <a:p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endParaRPr lang="en-US" dirty="0"/>
          </a:p>
          <a:p>
            <a:r>
              <a:rPr lang="en-US" dirty="0"/>
              <a:t>Quis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</a:p>
          <a:p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</a:p>
          <a:p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E5A5A8-1C67-2981-479A-91EDD04B4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FAD74B4-07C0-71C2-84B3-D3046D3B8BB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/>
              <a:t>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minim. </a:t>
            </a:r>
          </a:p>
          <a:p>
            <a:r>
              <a:rPr lang="en-US" dirty="0"/>
              <a:t>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endParaRPr lang="en-US" dirty="0"/>
          </a:p>
          <a:p>
            <a:r>
              <a:rPr lang="en-US" dirty="0"/>
              <a:t>Quis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</a:p>
          <a:p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</a:p>
          <a:p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39A13-2ECC-620D-6ADB-558C808F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NIGP FORUM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2B4B24-F649-4008-5E30-2ADE5CF5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B268C-6679-8040-B3EF-8B37B092DAB9}" type="slidenum">
              <a:rPr lang="en-US" smtClean="0"/>
              <a:t>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0338F2B-9D3A-1D94-7BB6-2F6AAE52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80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8631C046B2074F8E9177E71BCA4E8B" ma:contentTypeVersion="13" ma:contentTypeDescription="Create a new document." ma:contentTypeScope="" ma:versionID="7645f980f08e1e7eea9f9f64b11edd34">
  <xsd:schema xmlns:xsd="http://www.w3.org/2001/XMLSchema" xmlns:xs="http://www.w3.org/2001/XMLSchema" xmlns:p="http://schemas.microsoft.com/office/2006/metadata/properties" xmlns:ns2="8dcfbdc7-1442-4ac3-9d2c-8a39c8d2d3cf" xmlns:ns3="5d95a426-f423-4a35-8214-22e1d6401829" targetNamespace="http://schemas.microsoft.com/office/2006/metadata/properties" ma:root="true" ma:fieldsID="b585430b6d7ec1a1782b56adb26d3164" ns2:_="" ns3:_="">
    <xsd:import namespace="8dcfbdc7-1442-4ac3-9d2c-8a39c8d2d3cf"/>
    <xsd:import namespace="5d95a426-f423-4a35-8214-22e1d64018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imag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fbdc7-1442-4ac3-9d2c-8a39c8d2d3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719f068-bd4e-4b75-a932-eb5e6debfc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image" ma:index="18" nillable="true" ma:displayName="image" ma:format="Thumbnail" ma:internalName="imag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5a426-f423-4a35-8214-22e1d640182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0941bd3-2ec4-4177-b263-7638d62859a2}" ma:internalName="TaxCatchAll" ma:showField="CatchAllData" ma:web="5d95a426-f423-4a35-8214-22e1d64018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95a426-f423-4a35-8214-22e1d6401829" xsi:nil="true"/>
    <lcf76f155ced4ddcb4097134ff3c332f xmlns="8dcfbdc7-1442-4ac3-9d2c-8a39c8d2d3cf">
      <Terms xmlns="http://schemas.microsoft.com/office/infopath/2007/PartnerControls"/>
    </lcf76f155ced4ddcb4097134ff3c332f>
    <image xmlns="8dcfbdc7-1442-4ac3-9d2c-8a39c8d2d3cf" xsi:nil="true"/>
  </documentManagement>
</p:properties>
</file>

<file path=customXml/itemProps1.xml><?xml version="1.0" encoding="utf-8"?>
<ds:datastoreItem xmlns:ds="http://schemas.openxmlformats.org/officeDocument/2006/customXml" ds:itemID="{0F5BDC6B-C47B-4FC1-9FFD-762737E63A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cfbdc7-1442-4ac3-9d2c-8a39c8d2d3cf"/>
    <ds:schemaRef ds:uri="5d95a426-f423-4a35-8214-22e1d64018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74DCA9-1E24-4CF6-9B3C-F792BF0576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77E66D-4255-427A-A12B-E3534ED6C107}">
  <ds:schemaRefs>
    <ds:schemaRef ds:uri="http://schemas.microsoft.com/office/2006/documentManagement/types"/>
    <ds:schemaRef ds:uri="http://schemas.microsoft.com/office/infopath/2007/PartnerControls"/>
    <ds:schemaRef ds:uri="8dcfbdc7-1442-4ac3-9d2c-8a39c8d2d3cf"/>
    <ds:schemaRef ds:uri="http://www.w3.org/XML/1998/namespace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95a426-f423-4a35-8214-22e1d6401829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660</Words>
  <Application>Microsoft Office PowerPoint</Application>
  <PresentationFormat>Widescreen</PresentationFormat>
  <Paragraphs>98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Title Slide…</vt:lpstr>
      <vt:lpstr>Introduction</vt:lpstr>
      <vt:lpstr>PowerPoint Presentation</vt:lpstr>
      <vt:lpstr>PowerPoint Presentation</vt:lpstr>
      <vt:lpstr>PowerPoint Presentation</vt:lpstr>
      <vt:lpstr>PowerPoint Presentation</vt:lpstr>
      <vt:lpstr>Section/Divider Slide</vt:lpstr>
      <vt:lpstr>PowerPoint Presentation</vt:lpstr>
      <vt:lpstr>PowerPoint Presentation</vt:lpstr>
      <vt:lpstr>PowerPoint Presentation</vt:lpstr>
      <vt:lpstr>Section/Divider Slide</vt:lpstr>
      <vt:lpstr>PowerPoint Presentation</vt:lpstr>
      <vt:lpstr>PowerPoint Presentation</vt:lpstr>
      <vt:lpstr>Section/Divider Slide</vt:lpstr>
      <vt:lpstr>Where You Want More…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Always Giving You More…</dc:title>
  <dc:creator>Darryl Sebro</dc:creator>
  <cp:lastModifiedBy>Chanda Taylor Carpenter</cp:lastModifiedBy>
  <cp:revision>2</cp:revision>
  <dcterms:created xsi:type="dcterms:W3CDTF">2023-01-13T15:21:05Z</dcterms:created>
  <dcterms:modified xsi:type="dcterms:W3CDTF">2023-05-15T12:08:58Z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0x010100D18631C046B2074F8E9177E71BCA4E8B</vt:lpwstr>
  </property>
  <property fmtid="{D5CDD505-2E9C-101B-9397-08002B2CF9AE}" pid="3" name="MediaServiceImageTags">
    <vt:lpwstr/>
  </property>
</Properties>
</file>